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62" r:id="rId6"/>
    <p:sldId id="270" r:id="rId7"/>
    <p:sldId id="260" r:id="rId8"/>
    <p:sldId id="264" r:id="rId9"/>
    <p:sldId id="265" r:id="rId10"/>
    <p:sldId id="266" r:id="rId11"/>
    <p:sldId id="267" r:id="rId12"/>
    <p:sldId id="273" r:id="rId13"/>
    <p:sldId id="272" r:id="rId14"/>
    <p:sldId id="261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99"/>
    <a:srgbClr val="FFCC66"/>
    <a:srgbClr val="FFCC00"/>
    <a:srgbClr val="00CC99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294" autoAdjust="0"/>
    <p:restoredTop sz="92349" autoAdjust="0"/>
  </p:normalViewPr>
  <p:slideViewPr>
    <p:cSldViewPr showGuides="1">
      <p:cViewPr>
        <p:scale>
          <a:sx n="66" d="100"/>
          <a:sy n="66" d="100"/>
        </p:scale>
        <p:origin x="-1272" y="-12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6706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327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8659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43410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3322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70801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1511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18834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8469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53909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3080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5B4A5-0719-4959-B999-B4514EB8BC80}" type="datetimeFigureOut">
              <a:rPr lang="en-IN" smtClean="0"/>
              <a:pPr/>
              <a:t>17-09-2019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7939A-5DC6-457E-9178-0ED47C61882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9111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.digitalfry@gmail.com" TargetMode="External"/><Relationship Id="rId2" Type="http://schemas.openxmlformats.org/officeDocument/2006/relationships/hyperlink" Target="mailto:mkt.digitalfry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1441" y="5895425"/>
            <a:ext cx="4293120" cy="629919"/>
            <a:chOff x="2471441" y="5661248"/>
            <a:chExt cx="4293120" cy="692911"/>
          </a:xfrm>
        </p:grpSpPr>
        <p:sp>
          <p:nvSpPr>
            <p:cNvPr id="3" name="Subtitle 2"/>
            <p:cNvSpPr txBox="1">
              <a:spLocks/>
            </p:cNvSpPr>
            <p:nvPr/>
          </p:nvSpPr>
          <p:spPr>
            <a:xfrm>
              <a:off x="2471441" y="5760425"/>
              <a:ext cx="4293120" cy="59373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72A, B Block, Near Vinci Public School, </a:t>
              </a:r>
              <a:r>
                <a:rPr lang="en-IN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Kakrola</a:t>
              </a:r>
              <a:r>
                <a:rPr lang="en-I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More, </a:t>
              </a:r>
              <a:br>
                <a:rPr lang="en-I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en-IN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Dwarka</a:t>
              </a:r>
              <a:r>
                <a:rPr lang="en-I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More, New Delhi-78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2471441" y="5661248"/>
              <a:ext cx="4293120" cy="692911"/>
            </a:xfrm>
            <a:prstGeom prst="rect">
              <a:avLst/>
            </a:prstGeom>
            <a:no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2869" y="2393037"/>
            <a:ext cx="4297363" cy="102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107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928802"/>
            <a:ext cx="9144000" cy="157163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786" y="2060848"/>
            <a:ext cx="7560840" cy="1296144"/>
          </a:xfrm>
        </p:spPr>
        <p:txBody>
          <a:bodyPr>
            <a:noAutofit/>
          </a:bodyPr>
          <a:lstStyle/>
          <a:p>
            <a:r>
              <a:rPr lang="en-IN" sz="2400" dirty="0">
                <a:solidFill>
                  <a:schemeClr val="tx1"/>
                </a:solidFill>
              </a:rPr>
              <a:t>Even Today, </a:t>
            </a:r>
            <a:r>
              <a:rPr lang="en-IN" sz="2400" dirty="0" err="1">
                <a:solidFill>
                  <a:schemeClr val="tx1"/>
                </a:solidFill>
              </a:rPr>
              <a:t>Signages</a:t>
            </a:r>
            <a:r>
              <a:rPr lang="en-IN" sz="2400" dirty="0">
                <a:solidFill>
                  <a:schemeClr val="tx1"/>
                </a:solidFill>
              </a:rPr>
              <a:t>, Branding (Indoor and Outdoor) and Retail Advertising remain to be the strongest and most effective forms of offline communication.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>
                <a:solidFill>
                  <a:schemeClr val="bg1">
                    <a:lumMod val="50000"/>
                  </a:schemeClr>
                </a:solidFill>
              </a:rPr>
              <a:t>DIGITAL FRY</a:t>
            </a:r>
            <a:r>
              <a:rPr lang="en-IN" sz="1000" dirty="0">
                <a:solidFill>
                  <a:schemeClr val="bg1">
                    <a:lumMod val="50000"/>
                  </a:schemeClr>
                </a:solidFill>
              </a:rPr>
              <a:t> | Company profile | 2019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98418" y="3929066"/>
            <a:ext cx="8388424" cy="10001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kumimoji="0" lang="en-IN" sz="2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“</a:t>
            </a:r>
            <a:r>
              <a:rPr lang="en-IN" sz="2400" b="1" i="1" dirty="0"/>
              <a:t>Great advertising </a:t>
            </a:r>
            <a:r>
              <a:rPr lang="en-IN" sz="2400" b="1" i="1" dirty="0" smtClean="0"/>
              <a:t>helps </a:t>
            </a:r>
            <a:r>
              <a:rPr lang="en-IN" sz="2400" b="1" i="1" dirty="0"/>
              <a:t>you reach </a:t>
            </a:r>
            <a:r>
              <a:rPr lang="en-IN" sz="2400" b="1" i="1" dirty="0" smtClean="0"/>
              <a:t>out and </a:t>
            </a:r>
            <a:br>
              <a:rPr lang="en-IN" sz="2400" b="1" i="1" dirty="0" smtClean="0"/>
            </a:br>
            <a:r>
              <a:rPr lang="en-IN" sz="2400" b="1" i="1" dirty="0" smtClean="0"/>
              <a:t>get </a:t>
            </a:r>
            <a:r>
              <a:rPr lang="en-IN" sz="2400" b="1" i="1" dirty="0"/>
              <a:t>noticed by millions</a:t>
            </a:r>
            <a:r>
              <a:rPr lang="en-IN" sz="2400" b="1" i="1" dirty="0" smtClean="0"/>
              <a:t>.</a:t>
            </a:r>
            <a:r>
              <a:rPr kumimoji="0" lang="en-IN" sz="2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IN" sz="24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43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0" y="1340768"/>
            <a:ext cx="9144000" cy="381642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55576" y="1520788"/>
            <a:ext cx="7632848" cy="3492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</a:rPr>
              <a:t>DIGITAL FRY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is a full-service visual branding agency started in 2005. Since our inception, we’ve created </a:t>
            </a:r>
            <a:r>
              <a:rPr lang="en-IN" sz="1800" b="1" dirty="0">
                <a:solidFill>
                  <a:schemeClr val="tx1"/>
                </a:solidFill>
              </a:rPr>
              <a:t>Signage Ideas, Designer </a:t>
            </a:r>
            <a:r>
              <a:rPr lang="en-IN" sz="1800" b="1" dirty="0" err="1">
                <a:solidFill>
                  <a:schemeClr val="tx1"/>
                </a:solidFill>
              </a:rPr>
              <a:t>Signages</a:t>
            </a:r>
            <a:r>
              <a:rPr lang="en-IN" sz="1800" b="1" dirty="0">
                <a:solidFill>
                  <a:schemeClr val="tx1"/>
                </a:solidFill>
              </a:rPr>
              <a:t>, Retail Branding, Indoor &amp; Outdoor Branding, Novelties, Exhibition Design and Art &amp; Crafts that have created memorable brands.</a:t>
            </a:r>
            <a:r>
              <a:rPr lang="en-IN" sz="1800" b="1" dirty="0">
                <a:solidFill>
                  <a:schemeClr val="bg1"/>
                </a:solidFill>
              </a:rPr>
              <a:t> </a:t>
            </a:r>
            <a:r>
              <a:rPr lang="en-US" sz="1800" b="1" dirty="0">
                <a:solidFill>
                  <a:schemeClr val="bg1"/>
                </a:solidFill>
              </a:rPr>
              <a:t> 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Our clients span industries like </a:t>
            </a:r>
            <a:r>
              <a:rPr lang="en-US" sz="1800" b="1" dirty="0">
                <a:solidFill>
                  <a:schemeClr val="tx1"/>
                </a:solidFill>
              </a:rPr>
              <a:t>Ad Agencies, Corporate Houses, Real Estate, Retail Outlets, Architects and Interior Designers along with Local &amp; Street Markets. Each of our client has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given us the opportunity to create great </a:t>
            </a:r>
            <a:r>
              <a:rPr lang="en-IN" sz="1800" b="1" dirty="0">
                <a:solidFill>
                  <a:schemeClr val="accent1">
                    <a:lumMod val="75000"/>
                  </a:schemeClr>
                </a:solidFill>
              </a:rPr>
              <a:t>designs that have turned into beautiful pieces of execution. And we’ve managed to deliver with perfection on time, each time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11560" y="518629"/>
            <a:ext cx="2348577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cs typeface="Arial" pitchFamily="34" charset="0"/>
              </a:rPr>
              <a:t>ABOUT US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>
                <a:solidFill>
                  <a:schemeClr val="bg1">
                    <a:lumMod val="50000"/>
                  </a:schemeClr>
                </a:solidFill>
              </a:rPr>
              <a:t>DIGITAL FRY</a:t>
            </a:r>
            <a:r>
              <a:rPr lang="en-IN" sz="1000" dirty="0">
                <a:solidFill>
                  <a:schemeClr val="bg1">
                    <a:lumMod val="50000"/>
                  </a:schemeClr>
                </a:solidFill>
              </a:rPr>
              <a:t> | Company profile | 2019</a:t>
            </a:r>
          </a:p>
        </p:txBody>
      </p:sp>
    </p:spTree>
    <p:extLst>
      <p:ext uri="{BB962C8B-B14F-4D97-AF65-F5344CB8AC3E}">
        <p14:creationId xmlns:p14="http://schemas.microsoft.com/office/powerpoint/2010/main" xmlns="" val="12774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0767"/>
            <a:ext cx="9144000" cy="47853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11560" y="1600200"/>
            <a:ext cx="7848872" cy="4525963"/>
            <a:chOff x="457200" y="1600200"/>
            <a:chExt cx="3898776" cy="4525963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>
            <a:xfrm>
              <a:off x="457200" y="1600200"/>
              <a:ext cx="1315393" cy="45259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  <a:latin typeface="Swis721 Blk BT" pitchFamily="34" charset="0"/>
                  <a:ea typeface="AmeriGarmnd BT" pitchFamily="18" charset="0"/>
                  <a:cs typeface="AmeriGarmnd BT" pitchFamily="18" charset="0"/>
                </a:rPr>
                <a:t>INDOOR</a:t>
              </a:r>
              <a:r>
                <a:rPr lang="en-US" sz="1800" dirty="0" smtClean="0">
                  <a:solidFill>
                    <a:srgbClr val="009999"/>
                  </a:solidFill>
                  <a:ea typeface="AmeriGarmnd BT" pitchFamily="18" charset="0"/>
                  <a:cs typeface="AmeriGarmnd BT" pitchFamily="18" charset="0"/>
                </a:rPr>
                <a:t> 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Ultra slim backlit signage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 err="1"/>
                <a:t>Clipon</a:t>
              </a:r>
              <a:r>
                <a:rPr lang="en-IN" sz="1600" b="1" dirty="0"/>
                <a:t> signage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Customise </a:t>
              </a:r>
              <a:r>
                <a:rPr lang="en-IN" sz="1600" b="1" dirty="0" smtClean="0"/>
                <a:t>signage's </a:t>
              </a:r>
              <a:endParaRPr lang="en-IN" sz="1600" b="1" dirty="0"/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IN" sz="1600" b="1" dirty="0"/>
                <a:t>	</a:t>
              </a:r>
              <a:r>
                <a:rPr lang="en-IN" sz="1600" b="1" dirty="0" smtClean="0"/>
                <a:t>- </a:t>
              </a:r>
              <a:r>
                <a:rPr lang="en-IN" sz="1600" dirty="0" smtClean="0"/>
                <a:t>Copper</a:t>
              </a:r>
              <a:endParaRPr lang="en-IN" sz="1600" dirty="0"/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IN" sz="1600" dirty="0" smtClean="0"/>
                <a:t>	- Brass</a:t>
              </a:r>
              <a:endParaRPr lang="en-IN" sz="1600" dirty="0"/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IN" sz="1600" dirty="0" smtClean="0"/>
                <a:t>	- Steel </a:t>
              </a:r>
              <a:endParaRPr lang="en-IN" sz="1600" dirty="0"/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IN" sz="1600" dirty="0" smtClean="0"/>
                <a:t>	- Acrylic</a:t>
              </a:r>
              <a:endParaRPr lang="en-IN" sz="1600" dirty="0"/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IN" sz="1600" dirty="0" smtClean="0"/>
                <a:t>	- MDF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Sandwich </a:t>
              </a:r>
              <a:r>
                <a:rPr lang="en-IN" sz="1600" b="1" dirty="0" smtClean="0"/>
                <a:t>poster </a:t>
              </a:r>
              <a:r>
                <a:rPr lang="en-IN" sz="1600" b="1" dirty="0"/>
                <a:t>(lit/</a:t>
              </a:r>
              <a:r>
                <a:rPr lang="en-IN" sz="1600" b="1" dirty="0" err="1"/>
                <a:t>nonlit</a:t>
              </a:r>
              <a:r>
                <a:rPr lang="en-IN" sz="1600" b="1" dirty="0"/>
                <a:t>)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Graphics for </a:t>
              </a:r>
              <a:r>
                <a:rPr lang="en-IN" sz="1600" b="1" dirty="0" smtClean="0"/>
                <a:t>wall </a:t>
              </a:r>
              <a:r>
                <a:rPr lang="en-IN" sz="1600" b="1" dirty="0"/>
                <a:t>and floor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Reception signage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Promotional </a:t>
              </a:r>
              <a:r>
                <a:rPr lang="en-IN" sz="1600" b="1" dirty="0" smtClean="0"/>
                <a:t>materials</a:t>
              </a:r>
              <a:endParaRPr lang="en-IN" sz="1600" b="1" dirty="0"/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Way finder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Glass film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Safety sign</a:t>
              </a:r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457200" y="1600200"/>
              <a:ext cx="3898776" cy="45259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sz="1600" b="1" dirty="0" smtClean="0">
                <a:ea typeface="AmeriGarmnd BT" pitchFamily="18" charset="0"/>
                <a:cs typeface="AmeriGarmnd BT" pitchFamily="18" charset="0"/>
              </a:endParaRP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1842291" y="1618343"/>
              <a:ext cx="991794" cy="346684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  <a:latin typeface="Swis721 Blk BT" pitchFamily="34" charset="0"/>
                  <a:ea typeface="AmeriGarmnd BT" pitchFamily="18" charset="0"/>
                  <a:cs typeface="AmeriGarmnd BT" pitchFamily="18" charset="0"/>
                </a:rPr>
                <a:t>OUT DOOR 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ACP </a:t>
              </a:r>
              <a:r>
                <a:rPr lang="en-IN" sz="1600" b="1" dirty="0" smtClean="0"/>
                <a:t>cladding</a:t>
              </a:r>
              <a:endParaRPr lang="en-IN" sz="1600" b="1" dirty="0"/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Main </a:t>
              </a:r>
              <a:r>
                <a:rPr lang="en-IN" sz="1600" b="1" dirty="0" smtClean="0"/>
                <a:t>signage's</a:t>
              </a:r>
              <a:endParaRPr lang="en-IN" sz="1600" b="1" dirty="0"/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LED s</a:t>
              </a:r>
              <a:r>
                <a:rPr lang="en-IN" sz="1600" b="1" dirty="0" smtClean="0"/>
                <a:t>ignage</a:t>
              </a:r>
              <a:endParaRPr lang="en-IN" sz="1600" b="1" dirty="0"/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3D letter signage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 smtClean="0"/>
                <a:t>Lollipop </a:t>
              </a:r>
              <a:r>
                <a:rPr lang="en-IN" sz="1600" b="1" dirty="0"/>
                <a:t>signage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Hoarding structure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Vehicle branding</a:t>
              </a: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1846038" y="4125752"/>
              <a:ext cx="1107747" cy="20004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  <a:latin typeface="Swis721 Blk BT" pitchFamily="34" charset="0"/>
                  <a:ea typeface="AmeriGarmnd BT" pitchFamily="18" charset="0"/>
                  <a:cs typeface="AmeriGarmnd BT" pitchFamily="18" charset="0"/>
                </a:rPr>
                <a:t>NOVELTIES</a:t>
              </a:r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b="1" dirty="0">
                  <a:ea typeface="AmeriGarmnd BT" pitchFamily="18" charset="0"/>
                  <a:cs typeface="Arial" pitchFamily="34" charset="0"/>
                </a:rPr>
                <a:t>Design &amp; </a:t>
              </a:r>
              <a:r>
                <a:rPr lang="en-US" sz="1600" b="1" dirty="0" smtClean="0">
                  <a:ea typeface="AmeriGarmnd BT" pitchFamily="18" charset="0"/>
                  <a:cs typeface="Arial" pitchFamily="34" charset="0"/>
                </a:rPr>
                <a:t>production</a:t>
              </a:r>
              <a:endParaRPr lang="en-US" sz="1600" dirty="0" smtClean="0">
                <a:latin typeface="Swis721 Blk BT" pitchFamily="34" charset="0"/>
                <a:ea typeface="AmeriGarmnd BT" pitchFamily="18" charset="0"/>
                <a:cs typeface="AmeriGarmnd BT" pitchFamily="18" charset="0"/>
              </a:endParaRPr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  <a:latin typeface="Swis721 Blk BT" pitchFamily="34" charset="0"/>
                  <a:ea typeface="AmeriGarmnd BT" pitchFamily="18" charset="0"/>
                  <a:cs typeface="AmeriGarmnd BT" pitchFamily="18" charset="0"/>
                </a:rPr>
                <a:t>EXHIBITIONS</a:t>
              </a:r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b="1" dirty="0" smtClean="0">
                  <a:ea typeface="AmeriGarmnd BT" pitchFamily="18" charset="0"/>
                  <a:cs typeface="Arial" pitchFamily="34" charset="0"/>
                </a:rPr>
                <a:t>Design &amp; execution</a:t>
              </a:r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  <a:latin typeface="Swis721 Blk BT" pitchFamily="34" charset="0"/>
                  <a:ea typeface="AmeriGarmnd BT" pitchFamily="18" charset="0"/>
                  <a:cs typeface="AmeriGarmnd BT" pitchFamily="18" charset="0"/>
                </a:rPr>
                <a:t>ART &amp; CRAFT</a:t>
              </a:r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b="1" dirty="0" smtClean="0">
                  <a:ea typeface="AmeriGarmnd BT" pitchFamily="18" charset="0"/>
                  <a:cs typeface="Arial" pitchFamily="34" charset="0"/>
                </a:rPr>
                <a:t>Handicraft</a:t>
              </a: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2919585" y="1629229"/>
              <a:ext cx="1162793" cy="449693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  <a:latin typeface="Swis721 Blk BT" pitchFamily="34" charset="0"/>
                  <a:ea typeface="AmeriGarmnd BT" pitchFamily="18" charset="0"/>
                  <a:cs typeface="AmeriGarmnd BT" pitchFamily="18" charset="0"/>
                </a:rPr>
                <a:t>RETAIL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Retail Interior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Retail outlet makeover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Retail brand backdrop display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Retail display stands, </a:t>
              </a:r>
              <a:r>
                <a:rPr lang="en-IN" sz="1600" b="1" dirty="0" smtClean="0"/>
                <a:t>showcase </a:t>
              </a:r>
              <a:r>
                <a:rPr lang="en-IN" sz="1600" b="1" dirty="0"/>
                <a:t>design and execution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Retail dealer branding</a:t>
              </a:r>
            </a:p>
            <a:p>
              <a:pPr marL="0" indent="0">
                <a:buNone/>
                <a:tabLst>
                  <a:tab pos="174625" algn="l"/>
                </a:tabLst>
              </a:pPr>
              <a:r>
                <a:rPr lang="en-US" sz="1600" dirty="0" smtClean="0">
                  <a:solidFill>
                    <a:schemeClr val="accent1">
                      <a:lumMod val="75000"/>
                    </a:schemeClr>
                  </a:solidFill>
                  <a:latin typeface="Swis721 Blk BT" pitchFamily="34" charset="0"/>
                  <a:ea typeface="AmeriGarmnd BT" pitchFamily="18" charset="0"/>
                  <a:cs typeface="AmeriGarmnd BT" pitchFamily="18" charset="0"/>
                </a:rPr>
                <a:t>ADVERTISING MEDIA</a:t>
              </a:r>
              <a:endParaRPr lang="en-US" sz="1600" dirty="0">
                <a:solidFill>
                  <a:schemeClr val="accent1">
                    <a:lumMod val="75000"/>
                  </a:schemeClr>
                </a:solidFill>
                <a:latin typeface="Swis721 Blk BT" pitchFamily="34" charset="0"/>
                <a:ea typeface="AmeriGarmnd BT" pitchFamily="18" charset="0"/>
                <a:cs typeface="AmeriGarmnd BT" pitchFamily="18" charset="0"/>
              </a:endParaRP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Corporate Design</a:t>
              </a:r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/>
                <a:t>Advertising promotional </a:t>
              </a:r>
              <a:r>
                <a:rPr lang="en-IN" sz="1600" b="1" dirty="0" smtClean="0"/>
                <a:t>design</a:t>
              </a:r>
              <a:endParaRPr lang="en-IN" sz="1600" b="1" dirty="0"/>
            </a:p>
            <a:p>
              <a:pPr marL="174625" indent="-174625">
                <a:tabLst>
                  <a:tab pos="174625" algn="l"/>
                </a:tabLst>
              </a:pPr>
              <a:r>
                <a:rPr lang="en-IN" sz="1600" b="1" dirty="0" smtClean="0"/>
                <a:t>Packaging</a:t>
              </a:r>
              <a:endParaRPr lang="en-IN" sz="1600" b="1" dirty="0"/>
            </a:p>
          </p:txBody>
        </p:sp>
      </p:grpSp>
      <p:sp>
        <p:nvSpPr>
          <p:cNvPr id="8" name="Subtitle 2"/>
          <p:cNvSpPr txBox="1">
            <a:spLocks/>
          </p:cNvSpPr>
          <p:nvPr/>
        </p:nvSpPr>
        <p:spPr>
          <a:xfrm>
            <a:off x="611560" y="518629"/>
            <a:ext cx="2916323" cy="534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cs typeface="Arial" pitchFamily="34" charset="0"/>
              </a:rPr>
              <a:t>OUR EXPERTISE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>
                <a:solidFill>
                  <a:schemeClr val="bg1">
                    <a:lumMod val="50000"/>
                  </a:schemeClr>
                </a:solidFill>
              </a:rPr>
              <a:t>DIGITAL FRY</a:t>
            </a:r>
            <a:r>
              <a:rPr lang="en-IN" sz="1000" dirty="0">
                <a:solidFill>
                  <a:schemeClr val="bg1">
                    <a:lumMod val="50000"/>
                  </a:schemeClr>
                </a:solidFill>
              </a:rPr>
              <a:t> | Company profile | 2019</a:t>
            </a:r>
          </a:p>
        </p:txBody>
      </p:sp>
    </p:spTree>
    <p:extLst>
      <p:ext uri="{BB962C8B-B14F-4D97-AF65-F5344CB8AC3E}">
        <p14:creationId xmlns:p14="http://schemas.microsoft.com/office/powerpoint/2010/main" xmlns="" val="156138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40768"/>
            <a:ext cx="9144000" cy="1764196"/>
          </a:xfrm>
          <a:prstGeom prst="rect">
            <a:avLst/>
          </a:prstGeom>
          <a:solidFill>
            <a:srgbClr val="FFCC00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023190" y="1340768"/>
            <a:ext cx="7170914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endParaRPr lang="en-US" sz="2000" dirty="0"/>
          </a:p>
          <a:p>
            <a:pPr marL="34290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en-US" sz="2000" dirty="0"/>
              <a:t>We have HP5500ps hi-resolution digital printing machine and </a:t>
            </a:r>
            <a:r>
              <a:rPr lang="en-US" sz="2000" dirty="0" smtClean="0"/>
              <a:t>Eco </a:t>
            </a:r>
            <a:r>
              <a:rPr lang="en-US" sz="2000" dirty="0" err="1"/>
              <a:t>Valuejet</a:t>
            </a:r>
            <a:r>
              <a:rPr lang="en-US" sz="2000" dirty="0"/>
              <a:t> with hi-resolution solvent printing machines</a:t>
            </a:r>
            <a:r>
              <a:rPr lang="en-US" sz="2000" dirty="0" smtClean="0"/>
              <a:t>.</a:t>
            </a:r>
          </a:p>
          <a:p>
            <a:pPr>
              <a:lnSpc>
                <a:spcPct val="110000"/>
              </a:lnSpc>
            </a:pPr>
            <a:endParaRPr lang="en-US" sz="800" dirty="0"/>
          </a:p>
          <a:p>
            <a:pPr marL="342900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en-US" sz="2000" dirty="0"/>
              <a:t>We have </a:t>
            </a:r>
            <a:r>
              <a:rPr lang="en-US" sz="2000" dirty="0" smtClean="0"/>
              <a:t>wooden, acrylic display &amp; signage </a:t>
            </a:r>
            <a:r>
              <a:rPr lang="en-US" sz="2000" dirty="0"/>
              <a:t>manufacturing </a:t>
            </a:r>
            <a:r>
              <a:rPr lang="en-US" sz="2000" dirty="0" smtClean="0"/>
              <a:t>unit.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1560" y="518629"/>
            <a:ext cx="2916323" cy="534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cs typeface="Arial" pitchFamily="34" charset="0"/>
              </a:rPr>
              <a:t>OUR STRENGTH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92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827584" y="4257092"/>
            <a:ext cx="756084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0"/>
            <a:ext cx="9144000" cy="785794"/>
            <a:chOff x="0" y="0"/>
            <a:chExt cx="9144000" cy="785794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44000" cy="629217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FFFF00"/>
                </a:solidFill>
              </a:endParaRPr>
            </a:p>
          </p:txBody>
        </p:sp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654498" y="65714"/>
              <a:ext cx="7560840" cy="72008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IN" b="1" dirty="0" smtClean="0">
                  <a:solidFill>
                    <a:schemeClr val="accent1">
                      <a:lumMod val="75000"/>
                    </a:schemeClr>
                  </a:solidFill>
                </a:rPr>
                <a:t>Acrylic Promotional Novelties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268" y="629217"/>
            <a:ext cx="7667190" cy="5800179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867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786" y="642918"/>
            <a:ext cx="7649079" cy="57864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2921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54498" y="65714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Promotional </a:t>
            </a: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Novelties/Display Stand</a:t>
            </a:r>
            <a:endParaRPr lang="en-IN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450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786" y="633341"/>
            <a:ext cx="7689520" cy="585040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62921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54498" y="65714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Branding 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</a:rPr>
              <a:t>on </a:t>
            </a: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Facade </a:t>
            </a:r>
          </a:p>
        </p:txBody>
      </p:sp>
    </p:spTree>
    <p:extLst>
      <p:ext uri="{BB962C8B-B14F-4D97-AF65-F5344CB8AC3E}">
        <p14:creationId xmlns:p14="http://schemas.microsoft.com/office/powerpoint/2010/main" xmlns="" val="6268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5" y="649844"/>
            <a:ext cx="7759775" cy="58723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62921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54498" y="65714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>Branding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on </a:t>
            </a:r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>Facade </a:t>
            </a:r>
          </a:p>
        </p:txBody>
      </p:sp>
    </p:spTree>
    <p:extLst>
      <p:ext uri="{BB962C8B-B14F-4D97-AF65-F5344CB8AC3E}">
        <p14:creationId xmlns:p14="http://schemas.microsoft.com/office/powerpoint/2010/main" xmlns="" val="1601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639710"/>
            <a:ext cx="7715304" cy="58136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62921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54498" y="65714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Printing</a:t>
            </a:r>
          </a:p>
        </p:txBody>
      </p:sp>
    </p:spTree>
    <p:extLst>
      <p:ext uri="{BB962C8B-B14F-4D97-AF65-F5344CB8AC3E}">
        <p14:creationId xmlns:p14="http://schemas.microsoft.com/office/powerpoint/2010/main" xmlns="" val="56278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2921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42918"/>
            <a:ext cx="7823303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654498" y="65714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Building </a:t>
            </a:r>
            <a:r>
              <a:rPr lang="en-IN" b="1" dirty="0" err="1" smtClean="0">
                <a:solidFill>
                  <a:schemeClr val="accent1">
                    <a:lumMod val="75000"/>
                  </a:schemeClr>
                </a:solidFill>
              </a:rPr>
              <a:t>Signages</a:t>
            </a:r>
            <a:endParaRPr lang="en-IN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83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785" y="642918"/>
            <a:ext cx="7770443" cy="58782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62921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54498" y="65714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Glass Films / Barricade / Printing</a:t>
            </a:r>
            <a:endParaRPr lang="en-IN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8798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2921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200" b="1" dirty="0" smtClean="0">
                <a:solidFill>
                  <a:schemeClr val="accent1">
                    <a:lumMod val="75000"/>
                  </a:schemeClr>
                </a:solidFill>
              </a:rPr>
              <a:t>   Informative </a:t>
            </a:r>
            <a:r>
              <a:rPr lang="en-IN" sz="3200" b="1" dirty="0">
                <a:solidFill>
                  <a:schemeClr val="accent1">
                    <a:lumMod val="75000"/>
                  </a:schemeClr>
                </a:solidFill>
              </a:rPr>
              <a:t>Signage </a:t>
            </a:r>
            <a:endParaRPr lang="en-IN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671" y="629217"/>
            <a:ext cx="8328793" cy="591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183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928670"/>
            <a:ext cx="8076724" cy="546315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144000" cy="62921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654498" y="65714"/>
            <a:ext cx="756084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Our Clients</a:t>
            </a:r>
            <a:endParaRPr lang="en-IN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928670"/>
            <a:ext cx="8280920" cy="5524666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327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635894" y="3068960"/>
            <a:ext cx="2232249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b="1" dirty="0" smtClean="0"/>
              <a:t>Thank You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876256" y="6546804"/>
            <a:ext cx="223224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sz="1000" b="1" dirty="0" smtClean="0">
                <a:solidFill>
                  <a:schemeClr val="bg1">
                    <a:lumMod val="50000"/>
                  </a:schemeClr>
                </a:solidFill>
              </a:rPr>
              <a:t>DIGITAL FRY | Company profile | 2019</a:t>
            </a:r>
            <a:endParaRPr lang="en-I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635894" y="3068960"/>
            <a:ext cx="2232250" cy="576064"/>
          </a:xfrm>
          <a:prstGeom prst="roundRect">
            <a:avLst/>
          </a:prstGeom>
          <a:noFill/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1267016" y="5580465"/>
            <a:ext cx="6725364" cy="629919"/>
            <a:chOff x="2471441" y="5661248"/>
            <a:chExt cx="4293120" cy="692911"/>
          </a:xfrm>
        </p:grpSpPr>
        <p:sp>
          <p:nvSpPr>
            <p:cNvPr id="8" name="Subtitle 2"/>
            <p:cNvSpPr txBox="1">
              <a:spLocks/>
            </p:cNvSpPr>
            <p:nvPr/>
          </p:nvSpPr>
          <p:spPr>
            <a:xfrm>
              <a:off x="2471441" y="5760425"/>
              <a:ext cx="4293120" cy="59373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400" dirty="0" smtClean="0">
                  <a:solidFill>
                    <a:schemeClr val="tx1"/>
                  </a:solidFill>
                </a:rPr>
                <a:t>Contact : </a:t>
              </a:r>
              <a:r>
                <a:rPr lang="en-IN" sz="1400" dirty="0" smtClean="0">
                  <a:solidFill>
                    <a:schemeClr val="tx1"/>
                  </a:solidFill>
                  <a:hlinkClick r:id="rId2"/>
                </a:rPr>
                <a:t>mkt.digitalfry@gmail.com</a:t>
              </a:r>
              <a:r>
                <a:rPr lang="en-IN" sz="1400" dirty="0" smtClean="0">
                  <a:solidFill>
                    <a:schemeClr val="tx1"/>
                  </a:solidFill>
                </a:rPr>
                <a:t>   | </a:t>
              </a:r>
              <a:r>
                <a:rPr lang="en-IN" sz="1400" u="sng" dirty="0" smtClean="0">
                  <a:solidFill>
                    <a:schemeClr val="tx2">
                      <a:lumMod val="75000"/>
                    </a:schemeClr>
                  </a:solidFill>
                </a:rPr>
                <a:t>sales</a:t>
              </a:r>
              <a:r>
                <a:rPr lang="en-IN" sz="1400" u="sng" dirty="0" smtClean="0">
                  <a:solidFill>
                    <a:schemeClr val="tx1"/>
                  </a:solidFill>
                  <a:hlinkClick r:id="rId3"/>
                </a:rPr>
                <a:t>.digitalfry@gmail.com</a:t>
              </a:r>
              <a:r>
                <a:rPr lang="en-IN" sz="1400" dirty="0" smtClean="0">
                  <a:solidFill>
                    <a:schemeClr val="tx1"/>
                  </a:solidFill>
                </a:rPr>
                <a:t>    | </a:t>
              </a:r>
              <a:r>
                <a:rPr lang="en-IN" sz="1400" dirty="0" smtClean="0">
                  <a:solidFill>
                    <a:schemeClr val="tx1"/>
                  </a:solidFill>
                  <a:hlinkClick r:id="rId2"/>
                </a:rPr>
                <a:t>svs.digitalfry@gmail.com</a:t>
              </a:r>
              <a:r>
                <a:rPr lang="en-IN" sz="1400" dirty="0" smtClean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71441" y="5661248"/>
              <a:ext cx="4293120" cy="692911"/>
            </a:xfrm>
            <a:prstGeom prst="rect">
              <a:avLst/>
            </a:prstGeom>
            <a:no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xmlns="" val="423960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321</Words>
  <Application>Microsoft Office PowerPoint</Application>
  <PresentationFormat>On-screen Show (4:3)</PresentationFormat>
  <Paragraphs>75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 SRIHARI</dc:creator>
  <cp:lastModifiedBy>Digital Fry</cp:lastModifiedBy>
  <cp:revision>119</cp:revision>
  <dcterms:created xsi:type="dcterms:W3CDTF">2017-01-03T13:11:05Z</dcterms:created>
  <dcterms:modified xsi:type="dcterms:W3CDTF">2019-09-17T09:04:07Z</dcterms:modified>
</cp:coreProperties>
</file>